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j83eOsMAo7ouAqyZdofDDtHqTA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2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ru-RU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ru-RU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7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1" name="Google Shape;131;p17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17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p17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17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p17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\\DROBO-FS\QuickDrops\JB\PPTX NG\Droplets\LightingOverlay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"/>
          <p:cNvSpPr txBox="1"/>
          <p:nvPr/>
        </p:nvSpPr>
        <p:spPr>
          <a:xfrm>
            <a:off x="2415979" y="-7988"/>
            <a:ext cx="7530790" cy="43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Ультразвукові</a:t>
            </a:r>
            <a:r>
              <a:rPr lang="ru-RU" sz="28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28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розпилювачі</a:t>
            </a:r>
            <a:endParaRPr sz="2800" b="1" i="0" u="sng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1"/>
          <p:cNvSpPr txBox="1"/>
          <p:nvPr/>
        </p:nvSpPr>
        <p:spPr>
          <a:xfrm>
            <a:off x="3268519" y="4231553"/>
            <a:ext cx="4199083" cy="111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Готовність</a:t>
            </a:r>
            <a:r>
              <a:rPr lang="ru-RU" sz="1200" b="1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:</a:t>
            </a:r>
            <a:endParaRPr sz="1200" b="0" i="0" u="none" strike="noStrike" cap="none" dirty="0">
              <a:solidFill>
                <a:schemeClr val="dk1"/>
              </a:solidFill>
              <a:latin typeface="Twentieth Century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Повнофункціональний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зразок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випробуваний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Режими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дослідного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виробництва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реалізований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Випробуванняя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в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реальних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умовах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проведене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Отримано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патент на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винахід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3268519" y="5423876"/>
            <a:ext cx="354173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Технічні</a:t>
            </a:r>
            <a:r>
              <a:rPr lang="ru-RU" sz="11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100" b="1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показники</a:t>
            </a:r>
            <a:r>
              <a:rPr lang="ru-RU" sz="11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:</a:t>
            </a:r>
            <a:endParaRPr sz="1100" b="0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Напруга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живлення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– 220В ±10%, 50Гц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Продуктивність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–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від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0,1 до 5 л/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хв</a:t>
            </a:r>
            <a:endParaRPr sz="1100" b="0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Потужність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–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від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10 до 100 Вт %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Ч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астота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коливань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-22 ±5 % кГц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r>
              <a:rPr lang="ru-RU" sz="11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Дисперсність</a:t>
            </a:r>
            <a:r>
              <a:rPr lang="ru-RU" sz="11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– </a:t>
            </a:r>
            <a:r>
              <a:rPr lang="ru-RU" sz="11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від</a:t>
            </a:r>
            <a:r>
              <a:rPr lang="ru-RU" sz="11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5 до 35 мкм</a:t>
            </a:r>
            <a:endParaRPr sz="1100" b="0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261872" y="493555"/>
            <a:ext cx="100218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Пристрій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призначений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для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отримання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якісного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дрібнодисперсного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аерозолю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у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складі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сучасних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автоматизованих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мехатронних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системах в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різних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галузях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виробництва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саме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: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хімічне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виробництво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радіоелектронна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промисловість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теплоенергетика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машино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- та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приладобудування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харчова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промисловість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медицина,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сільське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господарство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та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ін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</a:t>
            </a:r>
            <a:endParaRPr sz="14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2" name="0-02-0a-524b70b7d7bd9c5c024c4c099e62857eb492c9e2f032e5c52314d1dc4ef73f11_20f3366f.mp4">
            <a:hlinkClick r:id="" action="ppaction://media"/>
            <a:extLst>
              <a:ext uri="{FF2B5EF4-FFF2-40B4-BE49-F238E27FC236}">
                <a16:creationId xmlns:a16="http://schemas.microsoft.com/office/drawing/2014/main" id="{23E2643D-1851-4F7F-B8A4-28660F365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5526" y="3974359"/>
            <a:ext cx="5126474" cy="28836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260FC8-CA25-44A4-A040-C7571253E0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3601" r="22438" b="8000"/>
          <a:stretch/>
        </p:blipFill>
        <p:spPr>
          <a:xfrm>
            <a:off x="166865" y="2887516"/>
            <a:ext cx="2893179" cy="21602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1F25A1-72FA-4703-A393-3A8A97D8CE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5" y="5131207"/>
            <a:ext cx="2893179" cy="15776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65D41C-8E28-4DE5-857F-9B27F411A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0" b="31786"/>
          <a:stretch/>
        </p:blipFill>
        <p:spPr>
          <a:xfrm>
            <a:off x="453113" y="1149036"/>
            <a:ext cx="2223210" cy="1656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E7C1E-7132-4539-BCAB-0B6C9DD607DA}"/>
              </a:ext>
            </a:extLst>
          </p:cNvPr>
          <p:cNvSpPr txBox="1"/>
          <p:nvPr/>
        </p:nvSpPr>
        <p:spPr>
          <a:xfrm>
            <a:off x="3060044" y="1324511"/>
            <a:ext cx="848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563" algn="l"/>
            <a:r>
              <a:rPr lang="uk-UA" sz="1200" b="0" i="0" u="none" strike="noStrike" baseline="0" dirty="0">
                <a:latin typeface="Twentieth Century"/>
              </a:rPr>
              <a:t>Ультразвукове </a:t>
            </a:r>
            <a:r>
              <a:rPr lang="uk-UA" sz="1200" dirty="0">
                <a:latin typeface="Twentieth Century"/>
              </a:rPr>
              <a:t>розпилення </a:t>
            </a:r>
            <a:r>
              <a:rPr lang="ru-RU" sz="1200" b="0" i="0" u="none" strike="noStrike" baseline="0" dirty="0" err="1">
                <a:latin typeface="Twentieth Century"/>
              </a:rPr>
              <a:t>відбувається</a:t>
            </a:r>
            <a:r>
              <a:rPr lang="ru-RU" sz="1200" b="0" i="0" u="none" strike="noStrike" baseline="0" dirty="0">
                <a:latin typeface="Twentieth Century"/>
              </a:rPr>
              <a:t> за </a:t>
            </a:r>
            <a:r>
              <a:rPr lang="ru-RU" sz="1200" b="0" i="0" u="none" strike="noStrike" baseline="0" dirty="0" err="1">
                <a:latin typeface="Twentieth Century"/>
              </a:rPr>
              <a:t>рахунок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уведення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ультразвукових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коливань</a:t>
            </a:r>
            <a:r>
              <a:rPr lang="ru-RU" sz="1200" b="0" i="0" u="none" strike="noStrike" baseline="0" dirty="0">
                <a:latin typeface="Twentieth Century"/>
              </a:rPr>
              <a:t> в тонкий шар </a:t>
            </a:r>
            <a:r>
              <a:rPr lang="ru-RU" sz="1200" b="0" i="0" u="none" strike="noStrike" baseline="0" dirty="0" err="1">
                <a:latin typeface="Twentieth Century"/>
              </a:rPr>
              <a:t>рідини</a:t>
            </a:r>
            <a:r>
              <a:rPr lang="ru-RU" sz="1200" b="0" i="0" u="none" strike="noStrike" baseline="0" dirty="0">
                <a:latin typeface="Twentieth Century"/>
              </a:rPr>
              <a:t>, </a:t>
            </a:r>
            <a:r>
              <a:rPr lang="ru-RU" sz="1200" b="0" i="0" u="none" strike="noStrike" baseline="0" dirty="0" err="1">
                <a:latin typeface="Twentieth Century"/>
              </a:rPr>
              <a:t>що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призводить</a:t>
            </a:r>
            <a:r>
              <a:rPr lang="ru-RU" sz="1200" b="0" i="0" u="none" strike="noStrike" baseline="0" dirty="0">
                <a:latin typeface="Twentieth Century"/>
              </a:rPr>
              <a:t> до </a:t>
            </a:r>
            <a:r>
              <a:rPr lang="ru-RU" sz="1200" b="0" i="0" u="none" strike="noStrike" baseline="0" dirty="0" err="1">
                <a:latin typeface="Twentieth Century"/>
              </a:rPr>
              <a:t>виникнення</a:t>
            </a:r>
            <a:r>
              <a:rPr lang="ru-RU" sz="1200" b="0" i="0" u="none" strike="noStrike" baseline="0" dirty="0">
                <a:latin typeface="Twentieth Century"/>
              </a:rPr>
              <a:t> так званого </a:t>
            </a:r>
            <a:r>
              <a:rPr lang="ru-RU" sz="1200" b="0" i="0" u="none" strike="noStrike" baseline="0" dirty="0" err="1">
                <a:latin typeface="Twentieth Century"/>
              </a:rPr>
              <a:t>кавітаційно-хвильового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механізму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розпилення</a:t>
            </a:r>
            <a:r>
              <a:rPr lang="ru-RU" sz="1200" dirty="0">
                <a:latin typeface="Twentieth Century"/>
              </a:rPr>
              <a:t>. </a:t>
            </a:r>
            <a:r>
              <a:rPr lang="ru-RU" sz="1200" b="0" i="0" u="none" strike="noStrike" baseline="0" dirty="0" err="1">
                <a:latin typeface="Twentieth Century"/>
              </a:rPr>
              <a:t>Реалізація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цього</a:t>
            </a:r>
            <a:r>
              <a:rPr lang="ru-RU" sz="1200" b="0" i="0" u="none" strike="noStrike" baseline="0" dirty="0">
                <a:latin typeface="Twentieth Century"/>
              </a:rPr>
              <a:t> способу </a:t>
            </a:r>
            <a:r>
              <a:rPr lang="ru-RU" sz="1200" b="0" i="0" u="none" strike="noStrike" baseline="0" dirty="0" err="1">
                <a:latin typeface="Twentieth Century"/>
              </a:rPr>
              <a:t>відбувається</a:t>
            </a:r>
            <a:r>
              <a:rPr lang="ru-RU" sz="1200" b="0" i="0" u="none" strike="noStrike" baseline="0" dirty="0">
                <a:latin typeface="Twentieth Century"/>
              </a:rPr>
              <a:t> за </a:t>
            </a:r>
            <a:r>
              <a:rPr lang="ru-RU" sz="1200" b="0" i="0" u="none" strike="noStrike" baseline="0" dirty="0" err="1">
                <a:latin typeface="Twentieth Century"/>
              </a:rPr>
              <a:t>допомогою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спеціальних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ультразвукових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диспергаторів</a:t>
            </a:r>
            <a:r>
              <a:rPr lang="ru-RU" sz="1200" b="0" i="0" u="none" strike="noStrike" baseline="0" dirty="0">
                <a:latin typeface="Twentieth Century"/>
              </a:rPr>
              <a:t>, у </a:t>
            </a:r>
            <a:r>
              <a:rPr lang="ru-RU" sz="1200" b="0" i="0" u="none" strike="noStrike" baseline="0" dirty="0" err="1">
                <a:latin typeface="Twentieth Century"/>
              </a:rPr>
              <a:t>яких</a:t>
            </a:r>
            <a:r>
              <a:rPr lang="ru-RU" sz="1200" b="0" i="0" u="none" strike="noStrike" baseline="0" dirty="0">
                <a:latin typeface="Twentieth Century"/>
              </a:rPr>
              <a:t> за </a:t>
            </a:r>
            <a:r>
              <a:rPr lang="ru-RU" sz="1200" b="0" i="0" u="none" strike="noStrike" baseline="0" dirty="0" err="1">
                <a:latin typeface="Twentieth Century"/>
              </a:rPr>
              <a:t>рахунок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застосування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трансформаторів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коливальної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швидкості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забезпечується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досягнення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необхідної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амплітуди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коливань</a:t>
            </a:r>
            <a:r>
              <a:rPr lang="ru-RU" sz="1200" b="0" i="0" u="none" strike="noStrike" baseline="0" dirty="0">
                <a:latin typeface="Twentieth Century"/>
              </a:rPr>
              <a:t>, при </a:t>
            </a:r>
            <a:r>
              <a:rPr lang="ru-RU" sz="1200" b="0" i="0" u="none" strike="noStrike" baseline="0" dirty="0" err="1">
                <a:latin typeface="Twentieth Century"/>
              </a:rPr>
              <a:t>якій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досягається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руйнування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капілярних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хвиль</a:t>
            </a:r>
            <a:r>
              <a:rPr lang="ru-RU" sz="1200" b="0" i="0" u="none" strike="noStrike" baseline="0" dirty="0">
                <a:latin typeface="Twentieth Century"/>
              </a:rPr>
              <a:t> на </a:t>
            </a:r>
            <a:r>
              <a:rPr lang="ru-RU" sz="1200" b="0" i="0" u="none" strike="noStrike" baseline="0" dirty="0" err="1">
                <a:latin typeface="Twentieth Century"/>
              </a:rPr>
              <a:t>поверхні</a:t>
            </a:r>
            <a:r>
              <a:rPr lang="ru-RU" sz="1200" b="0" i="0" u="none" strike="noStrike" baseline="0" dirty="0">
                <a:latin typeface="Twentieth Century"/>
              </a:rPr>
              <a:t> шару </a:t>
            </a:r>
            <a:r>
              <a:rPr lang="ru-RU" sz="1200" b="0" i="0" u="none" strike="noStrike" baseline="0" dirty="0" err="1">
                <a:latin typeface="Twentieth Century"/>
              </a:rPr>
              <a:t>рідини</a:t>
            </a:r>
            <a:r>
              <a:rPr lang="ru-RU" sz="1200" b="0" i="0" u="none" strike="noStrike" baseline="0" dirty="0">
                <a:latin typeface="Twentieth Century"/>
              </a:rPr>
              <a:t>, </a:t>
            </a:r>
            <a:r>
              <a:rPr lang="ru-RU" sz="1200" b="0" i="0" u="none" strike="noStrike" baseline="0" dirty="0" err="1">
                <a:latin typeface="Twentieth Century"/>
              </a:rPr>
              <a:t>що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вкриває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вібруючу</a:t>
            </a:r>
            <a:r>
              <a:rPr lang="ru-RU" sz="1200" b="0" i="0" u="none" strike="noStrike" baseline="0" dirty="0">
                <a:latin typeface="Twentieth Century"/>
              </a:rPr>
              <a:t> </a:t>
            </a:r>
            <a:r>
              <a:rPr lang="ru-RU" sz="1200" b="0" i="0" u="none" strike="noStrike" baseline="0" dirty="0" err="1">
                <a:latin typeface="Twentieth Century"/>
              </a:rPr>
              <a:t>поверхню</a:t>
            </a:r>
            <a:endParaRPr lang="ru-RU" sz="1200" dirty="0">
              <a:latin typeface="Twentieth Centu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368FC-A582-4B2E-ADC4-A0A071742ADC}"/>
              </a:ext>
            </a:extLst>
          </p:cNvPr>
          <p:cNvSpPr txBox="1"/>
          <p:nvPr/>
        </p:nvSpPr>
        <p:spPr>
          <a:xfrm>
            <a:off x="3149576" y="2774029"/>
            <a:ext cx="8690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Переваги</a:t>
            </a:r>
            <a:r>
              <a:rPr lang="ru-RU" sz="1200" b="1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:</a:t>
            </a:r>
            <a:endParaRPr lang="ru-RU" sz="1200" dirty="0">
              <a:latin typeface="Twentieth Century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✔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Не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потребують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додаткових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пристроїв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для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стиснення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подачі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рідини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або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повітря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✔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Здатні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створювати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близький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до монодисперсного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аерозоль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, 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також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необхідну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форму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рідинного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факелу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✔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Наявність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знезараження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активації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рідин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що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розпиляються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✔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Можливість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електронного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регулювання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продуктивністю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розпилення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✔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Відсутність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засміченості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 в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Twentieth Century"/>
                <a:ea typeface="Times New Roman"/>
                <a:cs typeface="Times New Roman"/>
                <a:sym typeface="Times New Roman"/>
              </a:rPr>
              <a:t>отворах</a:t>
            </a:r>
            <a:endParaRPr lang="ru-RU" sz="1200" b="0" i="0" u="none" strike="noStrike" cap="none" dirty="0">
              <a:solidFill>
                <a:schemeClr val="dk1"/>
              </a:solidFill>
              <a:latin typeface="Twentieth Century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214</Words>
  <Application>Microsoft Office PowerPoint</Application>
  <PresentationFormat>Широкоэкранный</PresentationFormat>
  <Paragraphs>22</Paragraphs>
  <Slides>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Arial</vt:lpstr>
      <vt:lpstr>Calibri</vt:lpstr>
      <vt:lpstr>Noto Sans Symbols</vt:lpstr>
      <vt:lpstr>Times New Roman</vt:lpstr>
      <vt:lpstr>Twentieth Century</vt:lpstr>
      <vt:lpstr>Wingdings</vt:lpstr>
      <vt:lpstr>Droplet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Asus</dc:creator>
  <cp:lastModifiedBy>Андрій Зілінський</cp:lastModifiedBy>
  <cp:revision>8</cp:revision>
  <dcterms:created xsi:type="dcterms:W3CDTF">2021-07-08T17:32:58Z</dcterms:created>
  <dcterms:modified xsi:type="dcterms:W3CDTF">2023-03-13T11:18:24Z</dcterms:modified>
</cp:coreProperties>
</file>